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5" d="100"/>
          <a:sy n="165" d="100"/>
        </p:scale>
        <p:origin x="-108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690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02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2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731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072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015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47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5188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464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626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138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5AED0-3E98-1243-B809-02D447222206}" type="datetimeFigureOut">
              <a:rPr kumimoji="1" lang="zh-CN" altLang="en-US" smtClean="0"/>
              <a:t>14-10-29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2E777-3B9D-264E-87F5-FE5E26CD66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21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 descr="PPT_SUWEI 副本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图片 3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3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4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8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图片 1" descr="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 descr="1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4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图片 1" descr="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9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图片 1" descr="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2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1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55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_SUWEI 副本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图片 1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7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9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6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5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1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5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0</Words>
  <Application>Microsoft Macintosh PowerPoint</Application>
  <PresentationFormat>全屏显示(4:3)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joyodream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JoyoDream m</dc:creator>
  <cp:lastModifiedBy>JoyoDream m</cp:lastModifiedBy>
  <cp:revision>7</cp:revision>
  <dcterms:created xsi:type="dcterms:W3CDTF">2014-10-20T01:54:34Z</dcterms:created>
  <dcterms:modified xsi:type="dcterms:W3CDTF">2014-10-29T11:35:56Z</dcterms:modified>
</cp:coreProperties>
</file>